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8DDE334D-DF8B-40DA-BAF2-F4C58AB9549C}">
          <p14:sldIdLst>
            <p14:sldId id="256"/>
            <p14:sldId id="257"/>
            <p14:sldId id="259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lin" userId="7c0d13687a05213d" providerId="LiveId" clId="{08C827DB-2238-4C4A-898E-5DE93BDDB426}"/>
    <pc:docChg chg="addSld addSection delSection modSection">
      <pc:chgData name="Franklin" userId="7c0d13687a05213d" providerId="LiveId" clId="{08C827DB-2238-4C4A-898E-5DE93BDDB426}" dt="2021-01-12T19:02:29.154" v="3" actId="2890"/>
      <pc:docMkLst>
        <pc:docMk/>
      </pc:docMkLst>
      <pc:sldChg chg="add">
        <pc:chgData name="Franklin" userId="7c0d13687a05213d" providerId="LiveId" clId="{08C827DB-2238-4C4A-898E-5DE93BDDB426}" dt="2021-01-12T19:02:27.338" v="2" actId="2890"/>
        <pc:sldMkLst>
          <pc:docMk/>
          <pc:sldMk cId="3315874631" sldId="258"/>
        </pc:sldMkLst>
      </pc:sldChg>
      <pc:sldChg chg="add">
        <pc:chgData name="Franklin" userId="7c0d13687a05213d" providerId="LiveId" clId="{08C827DB-2238-4C4A-898E-5DE93BDDB426}" dt="2021-01-12T19:02:29.154" v="3" actId="2890"/>
        <pc:sldMkLst>
          <pc:docMk/>
          <pc:sldMk cId="2243109217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D67727-4F14-4563-BB62-66C77F0D6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414AA4-A20C-4C50-BA73-D76C4D7BF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2CD568-D4BF-445F-BD81-7E8DC51CF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4C0605-A364-44AE-9F9D-11EDA3B8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9B995D-4A0D-4581-A5EC-C4DFB7289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05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E36A3-4022-4CAA-817C-5AA67EC95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FDA422B-8F35-4633-BEFC-635B323DB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5316B1-9639-43E4-BC3C-F5D4A58FF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32267F-A837-4CC2-B183-79DE54697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8EE128-51F9-4B66-A6A6-C919A215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33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8EA8F5-62D4-4A73-8E1B-29DBE2E45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B5D9854-B93B-448D-A7C7-F87887196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A47679-E76E-49A4-807B-DE4E75F0E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0932D3-6052-4A13-A11A-DEDD3CE19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12BEEE-FB0B-418C-9421-1E1A88C0E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15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21955-7FBA-4F51-9A11-FB0C7B4A5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CAD063-1118-405B-BB9B-68FED80AC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08C600-4F48-4339-9EA0-143A438E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E53533-8353-4428-9557-54E5612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C1F372-462A-4EE1-ADC4-C1202459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7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2CA5D-9E36-4E7D-96FF-392993DB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26B3B61-7869-47C9-BF9B-821655EA3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B5D8B3-0A9A-4FDC-B46B-85DACB2D5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B615AC-D268-439A-9747-013FC6387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00C57C-6D5B-46CF-B544-28DBA31B3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54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B90F9-AABC-46BE-935C-D6C05BF60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532AC5-BD7D-4CBE-8A36-F48B813669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43B8579-34C2-4EA1-8978-6E3A36532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721AF89-57D7-41F2-BF27-5C73C0B03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948123-B5F0-4349-ADB6-6BA2F002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665B999-B81B-41FB-9F35-86DFE4573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96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714C58-84A4-49E5-9136-64624ED49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AAB4D6-C868-40BB-825F-8029C8F6D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3C1A7FD-8AF1-4293-B9E1-BE4835C69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E78E25-0967-4503-BFE8-16910BD1F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E80B582-602C-4FCD-B9C1-8E6E8F0866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A5BBBCD-96EF-4D5F-B9C7-828A28FC9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4D28F8D-39FC-4C3B-BB61-6FE217F4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7293631-A400-41B4-B8CC-E55CE4407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24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870DB-E06A-45C8-A49A-56FF1A887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8411FBD-3EC8-477D-847A-AA40D79F5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A5F26D6-20D7-4770-BCB8-0E5EC465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F68777D-E0C6-4D1C-89F7-FCFB3D91A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25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8AFE1D4-85AE-4694-ADC2-1DC6D258C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482CFF8-1833-48FA-9137-F4F24846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573C8DF-0202-4D84-BC36-D3F1FA88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89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22325-1523-460A-8135-D3FDDA895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EE36C-2AFB-4868-BEFE-181E068E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CFEA3A-B62A-42B4-BED7-48B0E9D48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D9BC3CC-4187-4542-99EC-B7D108A1C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CFCC9D-03D4-4A62-A6E3-6387335B2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AB8AF4-6CD3-4B12-99DA-6CA58D36A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474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546B5B-DA23-460F-87A7-2DE717EEA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BBA0F12-3FE6-4AE6-8086-EB4F8CFEE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657B4F-D850-46A3-B9B0-4A36DEBC3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335E31D-963F-4FCF-9971-2A402CEF2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C41968-B452-4D29-8B3B-BD2C7BF9C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58E54B-FB21-4789-B97D-F96E3779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994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0B30C55-6B76-4FF8-B43B-F597D529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9959175-F959-47C4-992E-AD6077EC8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F67539-A67A-4822-ABED-822BE8878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803B4-3EF7-40AA-AD1B-CCB6AE0CB209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96EE35-3D7C-4E50-8507-4E136CDDF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F9F4B3-20DE-4107-9AC3-32954CCBE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211C1-8880-4DDE-808C-AAD378779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1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C12DB5BD-0B52-422D-AD9D-2DF72DE2A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29"/>
            <a:ext cx="12192000" cy="679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2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84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310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74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Franklin</dc:creator>
  <cp:lastModifiedBy>Franklin</cp:lastModifiedBy>
  <cp:revision>1</cp:revision>
  <dcterms:created xsi:type="dcterms:W3CDTF">2021-01-12T18:28:29Z</dcterms:created>
  <dcterms:modified xsi:type="dcterms:W3CDTF">2021-01-12T19:02:47Z</dcterms:modified>
</cp:coreProperties>
</file>